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55" r:id="rId3"/>
    <p:sldId id="460" r:id="rId4"/>
    <p:sldId id="477" r:id="rId5"/>
    <p:sldId id="478" r:id="rId6"/>
    <p:sldId id="625" r:id="rId7"/>
    <p:sldId id="636" r:id="rId8"/>
    <p:sldId id="453" r:id="rId9"/>
    <p:sldId id="447" r:id="rId10"/>
    <p:sldId id="448" r:id="rId11"/>
    <p:sldId id="449" r:id="rId12"/>
    <p:sldId id="616" r:id="rId13"/>
    <p:sldId id="707" r:id="rId14"/>
    <p:sldId id="708" r:id="rId15"/>
    <p:sldId id="1056" r:id="rId16"/>
    <p:sldId id="518" r:id="rId17"/>
    <p:sldId id="523" r:id="rId18"/>
    <p:sldId id="520" r:id="rId19"/>
    <p:sldId id="524" r:id="rId20"/>
    <p:sldId id="521" r:id="rId21"/>
    <p:sldId id="522" r:id="rId22"/>
    <p:sldId id="1059" r:id="rId23"/>
    <p:sldId id="256" r:id="rId24"/>
    <p:sldId id="1057" r:id="rId25"/>
    <p:sldId id="1058" r:id="rId26"/>
    <p:sldId id="525" r:id="rId27"/>
    <p:sldId id="526" r:id="rId28"/>
    <p:sldId id="527" r:id="rId29"/>
    <p:sldId id="1060" r:id="rId30"/>
    <p:sldId id="1061" r:id="rId31"/>
    <p:sldId id="1062" r:id="rId32"/>
    <p:sldId id="1063" r:id="rId33"/>
    <p:sldId id="1064" r:id="rId34"/>
    <p:sldId id="954" r:id="rId35"/>
    <p:sldId id="1010" r:id="rId36"/>
    <p:sldId id="955" r:id="rId37"/>
    <p:sldId id="982" r:id="rId38"/>
    <p:sldId id="1046" r:id="rId39"/>
    <p:sldId id="1032" r:id="rId40"/>
    <p:sldId id="1047" r:id="rId41"/>
    <p:sldId id="1044" r:id="rId42"/>
    <p:sldId id="1031" r:id="rId43"/>
    <p:sldId id="1043" r:id="rId44"/>
    <p:sldId id="956" r:id="rId45"/>
    <p:sldId id="1033" r:id="rId46"/>
    <p:sldId id="953" r:id="rId47"/>
    <p:sldId id="1065" r:id="rId48"/>
    <p:sldId id="1066" r:id="rId49"/>
    <p:sldId id="1067" r:id="rId50"/>
    <p:sldId id="1068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78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-10-2023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67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959A721-E207-4936-2E46-7C7D13CDF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7158414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Jacob Sooter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Just When Publishing; So Essential Tunes; Bethel Music Publishing; Brandon Lake Music;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319818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 house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a place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every demon trembles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we proclaim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 house of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hearts are full of faith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our full attention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the final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4521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alive in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alive in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a house of miracles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bring everything to the feet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Everything in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a house of miracles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52880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resurrection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blood runs through our veins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Kingdom triumphs over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the coldest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16841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still believe You’re moving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still believe You’re speaking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I believe You’re working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things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fix my eyes on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I receive Your vision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I believe You’re working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things for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704533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Battle Belongs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7645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576064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The Butterfly Song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35445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Howard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1975 Mission Hills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all I see is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see my victory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all I see is a mountain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see a mountain moved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as I walk through the shadow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surrounds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to fear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safe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35422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when I fight I'll fight on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0776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if You are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be against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Jesus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Impossible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all I see are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see the beauty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all I see is a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You see the empty tomb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83486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(An) Almighty Fortress You go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9647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32FD-C48D-43E7-13B1-407B72F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946FF-2CB4-8A25-9D21-61964A28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C9B93-2447-3C35-2137-62958D66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6EA9D-E083-C126-825A-8A406A4E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food on plates&#10;&#10;Description automatically generated">
            <a:extLst>
              <a:ext uri="{FF2B5EF4-FFF2-40B4-BE49-F238E27FC236}">
                <a16:creationId xmlns:a16="http://schemas.microsoft.com/office/drawing/2014/main" id="{33E13C4C-1C78-284C-820D-0522E0A9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butterfly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giving me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robin in a tree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fish in the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wiggle my tail and I'd giggle with glee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69E3-0646-E7FE-FBE9-E65C6D1F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9588-D3E9-BE66-98A1-8B1A06DA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CCE79-1D5E-59FB-AB01-83E60BFA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37F92-1C12-0C79-FECE-B75566C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9A3D-EBF2-DF17-F33F-C5D07B74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539631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67701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For You gave me a heart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gave me a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gave me Jesus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made me Your child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 just thank You Father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making me,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an elephant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by raising my trunk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kangaroo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know I'd hop right up to You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an octopus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fine looks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wiggly worm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squirm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if I were a fuzzy wuzzy bear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my fuzzy wuzzy hair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crocodile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my great smile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 </a:t>
            </a:r>
            <a:r>
              <a:rPr lang="en-GB" sz="4000" dirty="0" err="1">
                <a:solidFill>
                  <a:schemeClr val="bg1"/>
                </a:solidFill>
              </a:rPr>
              <a:t>me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2882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1515</Words>
  <Application>Microsoft Office PowerPoint</Application>
  <PresentationFormat>On-screen Show (4:3)</PresentationFormat>
  <Paragraphs>255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408</cp:revision>
  <dcterms:created xsi:type="dcterms:W3CDTF">2019-09-23T12:06:27Z</dcterms:created>
  <dcterms:modified xsi:type="dcterms:W3CDTF">2023-10-27T18:05:34Z</dcterms:modified>
</cp:coreProperties>
</file>